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469E"/>
    <a:srgbClr val="F6E6F2"/>
    <a:srgbClr val="EDCBE5"/>
    <a:srgbClr val="B33C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1722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29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42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3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4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03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07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9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6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50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944C93D-6698-A460-C04C-6A791BB6E27E}"/>
              </a:ext>
            </a:extLst>
          </p:cNvPr>
          <p:cNvSpPr txBox="1"/>
          <p:nvPr/>
        </p:nvSpPr>
        <p:spPr>
          <a:xfrm>
            <a:off x="1050636" y="2515868"/>
            <a:ext cx="4694382" cy="847825"/>
          </a:xfrm>
          <a:prstGeom prst="roundRect">
            <a:avLst>
              <a:gd name="adj" fmla="val 7392"/>
            </a:avLst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en-US" sz="3600" b="1" i="0" u="none" strike="noStrike" baseline="0" dirty="0">
                <a:solidFill>
                  <a:srgbClr val="1E469E"/>
                </a:solidFill>
                <a:latin typeface="+mj-ea"/>
                <a:ea typeface="+mj-ea"/>
              </a:rPr>
              <a:t>인공지능 모델</a:t>
            </a:r>
            <a:endParaRPr lang="ko-KR" altLang="en-US" sz="3200" spc="-150" dirty="0">
              <a:solidFill>
                <a:srgbClr val="1E469E"/>
              </a:solidFill>
              <a:latin typeface="+mj-ea"/>
              <a:ea typeface="+mj-ea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4766319A-6707-5BF1-9254-EB47547801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382" y="1277342"/>
            <a:ext cx="3512127" cy="1151474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FB8D3116-E681-D016-FC4D-F93708B06F4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564" y="2604737"/>
            <a:ext cx="683490" cy="67008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1F6F229-55B5-6311-FBE7-C0F7550E8D20}"/>
              </a:ext>
            </a:extLst>
          </p:cNvPr>
          <p:cNvSpPr txBox="1"/>
          <p:nvPr/>
        </p:nvSpPr>
        <p:spPr>
          <a:xfrm>
            <a:off x="193964" y="3363693"/>
            <a:ext cx="8802254" cy="1531547"/>
          </a:xfrm>
          <a:prstGeom prst="roundRect">
            <a:avLst>
              <a:gd name="adj" fmla="val 7392"/>
            </a:avLst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en-US" sz="3200" i="0" u="none" strike="noStrike" baseline="0" dirty="0">
                <a:latin typeface="+mj-ea"/>
                <a:ea typeface="+mj-ea"/>
              </a:rPr>
              <a:t>선택한 알고리즘에 주어진 데이터를 입력하</a:t>
            </a:r>
          </a:p>
          <a:p>
            <a:pPr latinLnBrk="1">
              <a:lnSpc>
                <a:spcPct val="150000"/>
              </a:lnSpc>
            </a:pPr>
            <a:r>
              <a:rPr lang="ko-KR" altLang="en-US" sz="3200" i="0" u="none" strike="noStrike" baseline="0" dirty="0">
                <a:latin typeface="+mj-ea"/>
                <a:ea typeface="+mj-ea"/>
              </a:rPr>
              <a:t>여 학습을 완료한 것</a:t>
            </a:r>
            <a:r>
              <a:rPr lang="en-US" altLang="ko-KR" sz="3200" i="0" u="none" strike="noStrike" baseline="0" dirty="0">
                <a:latin typeface="+mj-ea"/>
                <a:ea typeface="+mj-ea"/>
              </a:rPr>
              <a:t>(</a:t>
            </a:r>
            <a:r>
              <a:rPr lang="ko-KR" altLang="en-US" sz="3200" i="0" u="none" strike="noStrike" baseline="0" dirty="0">
                <a:latin typeface="+mj-ea"/>
                <a:ea typeface="+mj-ea"/>
              </a:rPr>
              <a:t>학습이 완료된 알고리즘</a:t>
            </a:r>
            <a:r>
              <a:rPr lang="en-US" altLang="ko-KR" sz="3200" i="0" u="none" strike="noStrike" baseline="0" dirty="0">
                <a:latin typeface="+mj-ea"/>
                <a:ea typeface="+mj-ea"/>
              </a:rPr>
              <a:t>)</a:t>
            </a:r>
            <a:endParaRPr lang="ko-KR" altLang="en-US" sz="3200" spc="-15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9983670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27</TotalTime>
  <Words>16</Words>
  <Application>Microsoft Office PowerPoint</Application>
  <PresentationFormat>화면 슬라이드 쇼(4:3)</PresentationFormat>
  <Paragraphs>3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19</cp:revision>
  <dcterms:created xsi:type="dcterms:W3CDTF">2024-11-29T07:51:56Z</dcterms:created>
  <dcterms:modified xsi:type="dcterms:W3CDTF">2025-01-17T08:41:15Z</dcterms:modified>
</cp:coreProperties>
</file>